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 snapToGrid="0">
      <p:cViewPr varScale="1">
        <p:scale>
          <a:sx n="65" d="100"/>
          <a:sy n="65" d="100"/>
        </p:scale>
        <p:origin x="1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F644E9-CBEF-43E6-840A-4930F1F207D3}" type="datetimeFigureOut">
              <a:rPr lang="zh-CN" altLang="en-US" smtClean="0"/>
              <a:t>2021/3/26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255A70-C4FE-4E9D-B8CF-6A300AB128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8223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D66E8-81A4-4BD5-BA9E-3BB8C9A17B1E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A95E6-03AF-4BE8-BE15-3C154CCAF185}" type="datetimeFigureOut">
              <a:rPr lang="zh-CN" altLang="en-US" smtClean="0"/>
              <a:t>2021/3/26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DD88-E4DD-40A3-986C-BB963FA806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4081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A95E6-03AF-4BE8-BE15-3C154CCAF185}" type="datetimeFigureOut">
              <a:rPr lang="zh-CN" altLang="en-US" smtClean="0"/>
              <a:t>2021/3/26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DD88-E4DD-40A3-986C-BB963FA806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0329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A95E6-03AF-4BE8-BE15-3C154CCAF185}" type="datetimeFigureOut">
              <a:rPr lang="zh-CN" altLang="en-US" smtClean="0"/>
              <a:t>2021/3/26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DD88-E4DD-40A3-986C-BB963FA806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5397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A95E6-03AF-4BE8-BE15-3C154CCAF185}" type="datetimeFigureOut">
              <a:rPr lang="zh-CN" altLang="en-US" smtClean="0"/>
              <a:t>2021/3/26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DD88-E4DD-40A3-986C-BB963FA806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6902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A95E6-03AF-4BE8-BE15-3C154CCAF185}" type="datetimeFigureOut">
              <a:rPr lang="zh-CN" altLang="en-US" smtClean="0"/>
              <a:t>2021/3/26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DD88-E4DD-40A3-986C-BB963FA806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2287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A95E6-03AF-4BE8-BE15-3C154CCAF185}" type="datetimeFigureOut">
              <a:rPr lang="zh-CN" altLang="en-US" smtClean="0"/>
              <a:t>2021/3/26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DD88-E4DD-40A3-986C-BB963FA806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4061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A95E6-03AF-4BE8-BE15-3C154CCAF185}" type="datetimeFigureOut">
              <a:rPr lang="zh-CN" altLang="en-US" smtClean="0"/>
              <a:t>2021/3/26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DD88-E4DD-40A3-986C-BB963FA806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8939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A95E6-03AF-4BE8-BE15-3C154CCAF185}" type="datetimeFigureOut">
              <a:rPr lang="zh-CN" altLang="en-US" smtClean="0"/>
              <a:t>2021/3/26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DD88-E4DD-40A3-986C-BB963FA806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738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A95E6-03AF-4BE8-BE15-3C154CCAF185}" type="datetimeFigureOut">
              <a:rPr lang="zh-CN" altLang="en-US" smtClean="0"/>
              <a:t>2021/3/26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DD88-E4DD-40A3-986C-BB963FA806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107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A95E6-03AF-4BE8-BE15-3C154CCAF185}" type="datetimeFigureOut">
              <a:rPr lang="zh-CN" altLang="en-US" smtClean="0"/>
              <a:t>2021/3/26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DD88-E4DD-40A3-986C-BB963FA806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50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A95E6-03AF-4BE8-BE15-3C154CCAF185}" type="datetimeFigureOut">
              <a:rPr lang="zh-CN" altLang="en-US" smtClean="0"/>
              <a:t>2021/3/26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DD88-E4DD-40A3-986C-BB963FA806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37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A95E6-03AF-4BE8-BE15-3C154CCAF185}" type="datetimeFigureOut">
              <a:rPr lang="zh-CN" altLang="en-US" smtClean="0"/>
              <a:t>2021/3/26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6DD88-E4DD-40A3-986C-BB963FA806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129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>
            <a:grpSpLocks noChangeAspect="1"/>
          </p:cNvGrpSpPr>
          <p:nvPr/>
        </p:nvGrpSpPr>
        <p:grpSpPr>
          <a:xfrm>
            <a:off x="1" y="76202"/>
            <a:ext cx="11083799" cy="535894"/>
            <a:chOff x="-155592" y="307975"/>
            <a:chExt cx="11918718" cy="576263"/>
          </a:xfrm>
        </p:grpSpPr>
        <p:sp>
          <p:nvSpPr>
            <p:cNvPr id="5" name="文本框 40"/>
            <p:cNvSpPr>
              <a:spLocks noChangeArrowheads="1"/>
            </p:cNvSpPr>
            <p:nvPr/>
          </p:nvSpPr>
          <p:spPr bwMode="auto">
            <a:xfrm>
              <a:off x="618644" y="331337"/>
              <a:ext cx="1565514" cy="529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377"/>
              <a:r>
                <a:rPr lang="en-US" altLang="zh-CN" sz="2600" b="1" dirty="0">
                  <a:solidFill>
                    <a:srgbClr val="44546A"/>
                  </a:solidFill>
                  <a:latin typeface="微软雅黑" panose="020B0503020204020204" charset="-122"/>
                  <a:ea typeface="微软雅黑" panose="020B0503020204020204" charset="-122"/>
                  <a:cs typeface="Calibri" panose="020F0502020204030204" pitchFamily="34" charset="0"/>
                  <a:sym typeface="Calibri" panose="020F0502020204030204" pitchFamily="34" charset="0"/>
                </a:rPr>
                <a:t>01.</a:t>
              </a:r>
              <a:r>
                <a:rPr lang="zh-CN" altLang="en-US" sz="2600" b="1" dirty="0">
                  <a:solidFill>
                    <a:srgbClr val="44546A"/>
                  </a:solidFill>
                  <a:latin typeface="微软雅黑" panose="020B0503020204020204" charset="-122"/>
                  <a:ea typeface="微软雅黑" panose="020B0503020204020204" charset="-122"/>
                  <a:cs typeface="Calibri" panose="020F0502020204030204" pitchFamily="34" charset="0"/>
                  <a:sym typeface="Calibri" panose="020F0502020204030204" pitchFamily="34" charset="0"/>
                </a:rPr>
                <a:t> 商娜</a:t>
              </a:r>
              <a:endParaRPr lang="zh-CN" altLang="en-US" sz="2600" b="1" dirty="0">
                <a:solidFill>
                  <a:srgbClr val="44546A"/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-155592" y="307975"/>
              <a:ext cx="11918718" cy="576263"/>
              <a:chOff x="-155592" y="307975"/>
              <a:chExt cx="11918717" cy="576263"/>
            </a:xfrm>
          </p:grpSpPr>
          <p:sp>
            <p:nvSpPr>
              <p:cNvPr id="7" name="圆角矩形 38"/>
              <p:cNvSpPr>
                <a:spLocks noChangeArrowheads="1"/>
              </p:cNvSpPr>
              <p:nvPr/>
            </p:nvSpPr>
            <p:spPr bwMode="auto">
              <a:xfrm>
                <a:off x="622419" y="307975"/>
                <a:ext cx="5226093" cy="576263"/>
              </a:xfrm>
              <a:prstGeom prst="roundRect">
                <a:avLst>
                  <a:gd name="adj" fmla="val 16667"/>
                </a:avLst>
              </a:prstGeom>
              <a:noFill/>
              <a:ln w="28575">
                <a:solidFill>
                  <a:schemeClr val="tx2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 defTabSz="914377"/>
                <a:endParaRPr lang="zh-CN" altLang="zh-CN" sz="1353">
                  <a:solidFill>
                    <a:srgbClr val="FFFFFF"/>
                  </a:solidFill>
                  <a:latin typeface="宋体" panose="02010600030101010101" pitchFamily="2" charset="-122"/>
                  <a:ea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  <p:sp>
            <p:nvSpPr>
              <p:cNvPr id="8" name="圆角矩形 39"/>
              <p:cNvSpPr>
                <a:spLocks noChangeArrowheads="1"/>
              </p:cNvSpPr>
              <p:nvPr/>
            </p:nvSpPr>
            <p:spPr bwMode="auto">
              <a:xfrm>
                <a:off x="5857475" y="573247"/>
                <a:ext cx="5905650" cy="46454"/>
              </a:xfrm>
              <a:prstGeom prst="roundRect">
                <a:avLst>
                  <a:gd name="adj" fmla="val 16667"/>
                </a:avLst>
              </a:prstGeom>
              <a:solidFill>
                <a:schemeClr val="tx2"/>
              </a:solidFill>
              <a:ln w="25400">
                <a:solidFill>
                  <a:schemeClr val="tx2"/>
                </a:solidFill>
                <a:miter lim="800000"/>
              </a:ln>
            </p:spPr>
            <p:txBody>
              <a:bodyPr anchor="ctr"/>
              <a:lstStyle/>
              <a:p>
                <a:pPr algn="ctr" defTabSz="914377"/>
                <a:endParaRPr lang="zh-CN" altLang="zh-CN" sz="1353">
                  <a:solidFill>
                    <a:srgbClr val="FFFFFF"/>
                  </a:solidFill>
                  <a:latin typeface="宋体" panose="02010600030101010101" pitchFamily="2" charset="-122"/>
                  <a:ea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  <p:sp>
            <p:nvSpPr>
              <p:cNvPr id="9" name="圆角矩形 39"/>
              <p:cNvSpPr>
                <a:spLocks noChangeArrowheads="1"/>
              </p:cNvSpPr>
              <p:nvPr/>
            </p:nvSpPr>
            <p:spPr bwMode="auto">
              <a:xfrm>
                <a:off x="-155592" y="573247"/>
                <a:ext cx="774236" cy="45720"/>
              </a:xfrm>
              <a:prstGeom prst="roundRect">
                <a:avLst>
                  <a:gd name="adj" fmla="val 16667"/>
                </a:avLst>
              </a:prstGeom>
              <a:solidFill>
                <a:schemeClr val="tx2"/>
              </a:solidFill>
              <a:ln w="25400">
                <a:solidFill>
                  <a:schemeClr val="tx2"/>
                </a:solidFill>
                <a:miter lim="800000"/>
              </a:ln>
            </p:spPr>
            <p:txBody>
              <a:bodyPr anchor="ctr"/>
              <a:lstStyle/>
              <a:p>
                <a:pPr algn="ctr" defTabSz="914377"/>
                <a:endParaRPr lang="zh-CN" altLang="zh-CN" sz="1353">
                  <a:solidFill>
                    <a:srgbClr val="FFFFFF"/>
                  </a:solidFill>
                  <a:latin typeface="宋体" panose="02010600030101010101" pitchFamily="2" charset="-122"/>
                  <a:ea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71799" y="0"/>
            <a:ext cx="744220" cy="746125"/>
          </a:xfrm>
          <a:prstGeom prst="rect">
            <a:avLst/>
          </a:prstGeom>
        </p:spPr>
      </p:pic>
      <p:sp>
        <p:nvSpPr>
          <p:cNvPr id="31" name="TextBox 19"/>
          <p:cNvSpPr txBox="1"/>
          <p:nvPr/>
        </p:nvSpPr>
        <p:spPr>
          <a:xfrm>
            <a:off x="4746499" y="462756"/>
            <a:ext cx="6337300" cy="641983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28594" indent="-228594" defTabSz="914377">
              <a:lnSpc>
                <a:spcPct val="200000"/>
              </a:lnSpc>
              <a:buFont typeface="Wingdings" panose="05000000000000000000" charset="0"/>
              <a:buChar char="Ø"/>
              <a:defRPr/>
            </a:pP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500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强人力资源经理、国家高级人力资源管理师、国家二级心理咨询师、国家认证生涯规划师简历优化官、面试教练职业发展管理师、就业咨询师高考志愿规划师、学业规划师；</a:t>
            </a:r>
            <a:endParaRPr lang="en-US" altLang="zh-CN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228594" indent="-228594" defTabSz="914377">
              <a:lnSpc>
                <a:spcPct val="200000"/>
              </a:lnSpc>
              <a:buFont typeface="Wingdings" panose="05000000000000000000" charset="0"/>
              <a:buChar char="Ø"/>
              <a:defRPr/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多平台导师：超级简历、科锐、职徒、职优你、爱思益、小灶能力派、实习僧、职问、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offer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先生、海归求职网、途鸽、</a:t>
            </a:r>
            <a:r>
              <a:rPr lang="en-US" altLang="zh-CN" sz="1600" dirty="0" err="1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PreTalent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等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20+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签约平台导师；</a:t>
            </a:r>
            <a:endParaRPr lang="en-US" altLang="zh-CN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228594" indent="-228594" defTabSz="914377">
              <a:lnSpc>
                <a:spcPct val="200000"/>
              </a:lnSpc>
              <a:buFont typeface="Wingdings" panose="05000000000000000000" charset="0"/>
              <a:buChar char="Ø"/>
              <a:defRPr/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熟悉各行业及岗位特点，深谙国企、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500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强、民企等组织特性与用人特点；</a:t>
            </a:r>
            <a:endParaRPr lang="en-US" altLang="zh-CN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228594" indent="-228594" defTabSz="914377">
              <a:lnSpc>
                <a:spcPct val="200000"/>
              </a:lnSpc>
              <a:buFont typeface="Wingdings" panose="05000000000000000000" charset="0"/>
              <a:buChar char="Ø"/>
              <a:defRPr/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累积为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1000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名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+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客户提供简历优化及面试辅导、职业规划咨询服务，同时成功辅导客户入职腾讯、阿里巴巴、字节跳动、网易、京东、美团、知乎、兴业银行、毕马威、融创地产、科大讯飞、华为等公司；</a:t>
            </a:r>
            <a:endParaRPr lang="en-US" altLang="zh-CN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228594" indent="-228594" defTabSz="914377">
              <a:lnSpc>
                <a:spcPct val="200000"/>
              </a:lnSpc>
              <a:buFont typeface="Wingdings" panose="05000000000000000000" charset="0"/>
              <a:buChar char="Ø"/>
              <a:defRPr/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咨询领域：职业生涯规划，毕业生职前准备。</a:t>
            </a:r>
            <a:endParaRPr lang="en-US" altLang="zh-CN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51" y="821154"/>
            <a:ext cx="3889716" cy="58345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</Words>
  <Application>Microsoft Office PowerPoint</Application>
  <PresentationFormat>宽屏</PresentationFormat>
  <Paragraphs>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等线</vt:lpstr>
      <vt:lpstr>宋体</vt:lpstr>
      <vt:lpstr>微软雅黑</vt:lpstr>
      <vt:lpstr>Arial</vt:lpstr>
      <vt:lpstr>Calibri</vt:lpstr>
      <vt:lpstr>Calibri Light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jian ai</dc:creator>
  <cp:lastModifiedBy>jian ai</cp:lastModifiedBy>
  <cp:revision>1</cp:revision>
  <dcterms:created xsi:type="dcterms:W3CDTF">2021-03-26T09:11:06Z</dcterms:created>
  <dcterms:modified xsi:type="dcterms:W3CDTF">2021-03-26T09:11:57Z</dcterms:modified>
</cp:coreProperties>
</file>