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44E9-CBEF-43E6-840A-4930F1F207D3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5A70-C4FE-4E9D-B8CF-6A300AB12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22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D66E8-81A4-4BD5-BA9E-3BB8C9A17B1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0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32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3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28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0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93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38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07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5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95E6-03AF-4BE8-BE15-3C154CCAF185}" type="datetimeFigureOut">
              <a:rPr lang="zh-CN" altLang="en-US" smtClean="0"/>
              <a:t>2021/3/26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9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1" y="76202"/>
            <a:ext cx="11083799" cy="535894"/>
            <a:chOff x="-155592" y="307975"/>
            <a:chExt cx="11918718" cy="576263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565514" cy="529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2600" b="1" dirty="0">
                  <a:solidFill>
                    <a:srgbClr val="44546A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01.</a:t>
              </a:r>
              <a:r>
                <a:rPr lang="zh-CN" altLang="en-US" sz="2600" b="1" dirty="0">
                  <a:solidFill>
                    <a:srgbClr val="44546A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 商娜</a:t>
              </a:r>
              <a:endParaRPr lang="zh-CN" altLang="en-US" sz="2600" b="1" dirty="0">
                <a:solidFill>
                  <a:srgbClr val="44546A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1799" y="0"/>
            <a:ext cx="744220" cy="746125"/>
          </a:xfrm>
          <a:prstGeom prst="rect">
            <a:avLst/>
          </a:prstGeom>
        </p:spPr>
      </p:pic>
      <p:sp>
        <p:nvSpPr>
          <p:cNvPr id="31" name="TextBox 19"/>
          <p:cNvSpPr txBox="1"/>
          <p:nvPr/>
        </p:nvSpPr>
        <p:spPr>
          <a:xfrm>
            <a:off x="4746499" y="462756"/>
            <a:ext cx="6337300" cy="64198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强人力资源经理、国家高级人力资源管理师、国家二级心理咨询师、国家认证生涯规划师简历优化官、面试教练职业发展管理师、就业咨询师高考志愿规划师、学业规划师；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多平台导师：超级简历、科锐、职徒、职优你、爱思益、小灶能力派、实习僧、职问、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offer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先生、海归求职网、途鸽、</a:t>
            </a:r>
            <a:r>
              <a:rPr lang="en-US" altLang="zh-CN" sz="16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PreTalent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20+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签约平台导师；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熟悉各行业及岗位特点，深谙国企、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强、民企等组织特性与用人特点；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累积为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1000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名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客户提供简历优化及面试辅导、职业规划咨询服务，同时成功辅导客户入职腾讯、阿里巴巴、字节跳动、网易、京东、美团、知乎、兴业银行、毕马威、融创地产、科大讯飞、华为等公司；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咨询领域：职业生涯规划，毕业生职前准备。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1" y="821154"/>
            <a:ext cx="3889716" cy="5834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宋体</vt:lpstr>
      <vt:lpstr>微软雅黑</vt:lpstr>
      <vt:lpstr>Arial</vt:lpstr>
      <vt:lpstr>Calibri</vt:lpstr>
      <vt:lpstr>Calibri Light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 ai</dc:creator>
  <cp:lastModifiedBy>jian ai</cp:lastModifiedBy>
  <cp:revision>1</cp:revision>
  <dcterms:created xsi:type="dcterms:W3CDTF">2021-03-26T09:11:06Z</dcterms:created>
  <dcterms:modified xsi:type="dcterms:W3CDTF">2021-03-26T09:11:57Z</dcterms:modified>
</cp:coreProperties>
</file>