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5" r:id="rId1"/>
  </p:sldMasterIdLst>
  <p:notesMasterIdLst>
    <p:notesMasterId r:id="rId3"/>
  </p:notesMasterIdLst>
  <p:sldIdLst>
    <p:sldId id="292" r:id="rId2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49" userDrawn="1">
          <p15:clr>
            <a:srgbClr val="A4A3A4"/>
          </p15:clr>
        </p15:guide>
        <p15:guide id="2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D78"/>
    <a:srgbClr val="17479E"/>
    <a:srgbClr val="397AB6"/>
    <a:srgbClr val="A5A5A5"/>
    <a:srgbClr val="4454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6" d="100"/>
          <a:sy n="136" d="100"/>
        </p:scale>
        <p:origin x="138" y="114"/>
      </p:cViewPr>
      <p:guideLst>
        <p:guide pos="249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ABA50D-44EB-4E72-804A-D6C4A1A4358B}" type="datetimeFigureOut">
              <a:rPr lang="zh-CN" altLang="en-US" smtClean="0"/>
              <a:t>2021/4/2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D66E8-81A4-4BD5-BA9E-3BB8C9A17B1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D66E8-81A4-4BD5-BA9E-3BB8C9A17B1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0745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A95E6-03AF-4BE8-BE15-3C154CCAF185}" type="datetimeFigureOut">
              <a:rPr lang="zh-CN" altLang="en-US" smtClean="0"/>
              <a:t>2021/4/2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DD88-E4DD-40A3-986C-BB963FA806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A95E6-03AF-4BE8-BE15-3C154CCAF185}" type="datetimeFigureOut">
              <a:rPr lang="zh-CN" altLang="en-US" smtClean="0"/>
              <a:t>2021/4/2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DD88-E4DD-40A3-986C-BB963FA806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A95E6-03AF-4BE8-BE15-3C154CCAF185}" type="datetimeFigureOut">
              <a:rPr lang="zh-CN" altLang="en-US" smtClean="0"/>
              <a:t>2021/4/2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DD88-E4DD-40A3-986C-BB963FA806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A95E6-03AF-4BE8-BE15-3C154CCAF185}" type="datetimeFigureOut">
              <a:rPr lang="zh-CN" altLang="en-US" smtClean="0"/>
              <a:t>2021/4/2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DD88-E4DD-40A3-986C-BB963FA806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A95E6-03AF-4BE8-BE15-3C154CCAF185}" type="datetimeFigureOut">
              <a:rPr lang="zh-CN" altLang="en-US" smtClean="0"/>
              <a:t>2021/4/2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DD88-E4DD-40A3-986C-BB963FA806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A95E6-03AF-4BE8-BE15-3C154CCAF185}" type="datetimeFigureOut">
              <a:rPr lang="zh-CN" altLang="en-US" smtClean="0"/>
              <a:t>2021/4/2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DD88-E4DD-40A3-986C-BB963FA806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A95E6-03AF-4BE8-BE15-3C154CCAF185}" type="datetimeFigureOut">
              <a:rPr lang="zh-CN" altLang="en-US" smtClean="0"/>
              <a:t>2021/4/2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DD88-E4DD-40A3-986C-BB963FA806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A95E6-03AF-4BE8-BE15-3C154CCAF185}" type="datetimeFigureOut">
              <a:rPr lang="zh-CN" altLang="en-US" smtClean="0"/>
              <a:t>2021/4/2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DD88-E4DD-40A3-986C-BB963FA806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A95E6-03AF-4BE8-BE15-3C154CCAF185}" type="datetimeFigureOut">
              <a:rPr lang="zh-CN" altLang="en-US" smtClean="0"/>
              <a:t>2021/4/2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DD88-E4DD-40A3-986C-BB963FA806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A95E6-03AF-4BE8-BE15-3C154CCAF185}" type="datetimeFigureOut">
              <a:rPr lang="zh-CN" altLang="en-US" smtClean="0"/>
              <a:t>2021/4/2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DD88-E4DD-40A3-986C-BB963FA806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A95E6-03AF-4BE8-BE15-3C154CCAF185}" type="datetimeFigureOut">
              <a:rPr lang="zh-CN" altLang="en-US" smtClean="0"/>
              <a:t>2021/4/2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DD88-E4DD-40A3-986C-BB963FA806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A95E6-03AF-4BE8-BE15-3C154CCAF185}" type="datetimeFigureOut">
              <a:rPr lang="zh-CN" altLang="en-US" smtClean="0"/>
              <a:t>2021/4/2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6DD88-E4DD-40A3-986C-BB963FA806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>
            <a:grpSpLocks noChangeAspect="1"/>
          </p:cNvGrpSpPr>
          <p:nvPr/>
        </p:nvGrpSpPr>
        <p:grpSpPr>
          <a:xfrm>
            <a:off x="0" y="57151"/>
            <a:ext cx="8312849" cy="408709"/>
            <a:chOff x="-155592" y="307975"/>
            <a:chExt cx="11918718" cy="585996"/>
          </a:xfrm>
        </p:grpSpPr>
        <p:sp>
          <p:nvSpPr>
            <p:cNvPr id="5" name="文本框 40"/>
            <p:cNvSpPr>
              <a:spLocks noChangeArrowheads="1"/>
            </p:cNvSpPr>
            <p:nvPr/>
          </p:nvSpPr>
          <p:spPr bwMode="auto">
            <a:xfrm>
              <a:off x="618644" y="331337"/>
              <a:ext cx="981850" cy="562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1950" b="1" dirty="0" smtClean="0">
                  <a:solidFill>
                    <a:schemeClr val="tx2"/>
                  </a:solidFill>
                  <a:latin typeface="微软雅黑" panose="020B0503020204020204" charset="-122"/>
                  <a:ea typeface="微软雅黑" panose="020B0503020204020204" charset="-122"/>
                  <a:cs typeface="Calibri" panose="020F0502020204030204" pitchFamily="34" charset="0"/>
                  <a:sym typeface="Calibri" panose="020F0502020204030204" pitchFamily="34" charset="0"/>
                </a:rPr>
                <a:t>路</a:t>
              </a:r>
              <a:r>
                <a:rPr lang="zh-CN" altLang="en-US" sz="1950" b="1" dirty="0" smtClean="0">
                  <a:solidFill>
                    <a:schemeClr val="tx2"/>
                  </a:solidFill>
                  <a:latin typeface="微软雅黑" panose="020B0503020204020204" charset="-122"/>
                  <a:ea typeface="微软雅黑" panose="020B0503020204020204" charset="-122"/>
                  <a:cs typeface="Calibri" panose="020F0502020204030204" pitchFamily="34" charset="0"/>
                  <a:sym typeface="Calibri" panose="020F0502020204030204" pitchFamily="34" charset="0"/>
                </a:rPr>
                <a:t>爽</a:t>
              </a:r>
              <a:endParaRPr lang="zh-CN" altLang="en-US" sz="1950" b="1" dirty="0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  <a:cs typeface="Calibri" panose="020F0502020204030204" pitchFamily="34" charset="0"/>
                <a:sym typeface="Calibri" panose="020F0502020204030204" pitchFamily="34" charset="0"/>
              </a:endParaRP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-155592" y="307975"/>
              <a:ext cx="11918718" cy="576263"/>
              <a:chOff x="-155592" y="307975"/>
              <a:chExt cx="11918717" cy="576263"/>
            </a:xfrm>
          </p:grpSpPr>
          <p:sp>
            <p:nvSpPr>
              <p:cNvPr id="7" name="圆角矩形 38"/>
              <p:cNvSpPr>
                <a:spLocks noChangeArrowheads="1"/>
              </p:cNvSpPr>
              <p:nvPr/>
            </p:nvSpPr>
            <p:spPr bwMode="auto">
              <a:xfrm>
                <a:off x="622419" y="307975"/>
                <a:ext cx="5226093" cy="576263"/>
              </a:xfrm>
              <a:prstGeom prst="roundRect">
                <a:avLst>
                  <a:gd name="adj" fmla="val 16667"/>
                </a:avLst>
              </a:prstGeom>
              <a:noFill/>
              <a:ln w="28575">
                <a:solidFill>
                  <a:schemeClr val="tx2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 lang="zh-CN" altLang="zh-CN" sz="1015">
                  <a:solidFill>
                    <a:srgbClr val="FFFFFF"/>
                  </a:solidFill>
                  <a:latin typeface="宋体" panose="02010600030101010101" pitchFamily="2" charset="-122"/>
                  <a:ea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  <p:sp>
            <p:nvSpPr>
              <p:cNvPr id="8" name="圆角矩形 39"/>
              <p:cNvSpPr>
                <a:spLocks noChangeArrowheads="1"/>
              </p:cNvSpPr>
              <p:nvPr/>
            </p:nvSpPr>
            <p:spPr bwMode="auto">
              <a:xfrm>
                <a:off x="5857475" y="573247"/>
                <a:ext cx="5905650" cy="46454"/>
              </a:xfrm>
              <a:prstGeom prst="roundRect">
                <a:avLst>
                  <a:gd name="adj" fmla="val 16667"/>
                </a:avLst>
              </a:prstGeom>
              <a:solidFill>
                <a:schemeClr val="tx2"/>
              </a:solidFill>
              <a:ln w="25400">
                <a:solidFill>
                  <a:schemeClr val="tx2"/>
                </a:solidFill>
                <a:miter lim="800000"/>
              </a:ln>
            </p:spPr>
            <p:txBody>
              <a:bodyPr anchor="ctr"/>
              <a:lstStyle/>
              <a:p>
                <a:pPr algn="ctr"/>
                <a:endParaRPr lang="zh-CN" altLang="zh-CN" sz="1015">
                  <a:solidFill>
                    <a:srgbClr val="FFFFFF"/>
                  </a:solidFill>
                  <a:latin typeface="宋体" panose="02010600030101010101" pitchFamily="2" charset="-122"/>
                  <a:ea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  <p:sp>
            <p:nvSpPr>
              <p:cNvPr id="9" name="圆角矩形 39"/>
              <p:cNvSpPr>
                <a:spLocks noChangeArrowheads="1"/>
              </p:cNvSpPr>
              <p:nvPr/>
            </p:nvSpPr>
            <p:spPr bwMode="auto">
              <a:xfrm>
                <a:off x="-155592" y="573247"/>
                <a:ext cx="774236" cy="45720"/>
              </a:xfrm>
              <a:prstGeom prst="roundRect">
                <a:avLst>
                  <a:gd name="adj" fmla="val 16667"/>
                </a:avLst>
              </a:prstGeom>
              <a:solidFill>
                <a:schemeClr val="tx2"/>
              </a:solidFill>
              <a:ln w="25400">
                <a:solidFill>
                  <a:schemeClr val="tx2"/>
                </a:solidFill>
                <a:miter lim="800000"/>
              </a:ln>
            </p:spPr>
            <p:txBody>
              <a:bodyPr anchor="ctr"/>
              <a:lstStyle/>
              <a:p>
                <a:pPr algn="ctr"/>
                <a:endParaRPr lang="zh-CN" altLang="zh-CN" sz="1015">
                  <a:solidFill>
                    <a:srgbClr val="FFFFFF"/>
                  </a:solidFill>
                  <a:latin typeface="宋体" panose="02010600030101010101" pitchFamily="2" charset="-122"/>
                  <a:ea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8849" y="0"/>
            <a:ext cx="558165" cy="559594"/>
          </a:xfrm>
          <a:prstGeom prst="rect">
            <a:avLst/>
          </a:prstGeom>
        </p:spPr>
      </p:pic>
      <p:sp>
        <p:nvSpPr>
          <p:cNvPr id="31" name="TextBox 19"/>
          <p:cNvSpPr txBox="1"/>
          <p:nvPr/>
        </p:nvSpPr>
        <p:spPr>
          <a:xfrm>
            <a:off x="3565755" y="1176861"/>
            <a:ext cx="524217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lnSpc>
                <a:spcPct val="200000"/>
              </a:lnSpc>
              <a:buFont typeface="Wingdings" panose="05000000000000000000" charset="0"/>
              <a:buChar char="Ø"/>
              <a:defRPr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现任融创服务集团北京大区高级人力资源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经理；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171450" indent="-171450">
              <a:lnSpc>
                <a:spcPct val="200000"/>
              </a:lnSpc>
              <a:buFont typeface="Wingdings" panose="05000000000000000000" charset="0"/>
              <a:buChar char="Ø"/>
              <a:defRPr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11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年物业行业人力资源管理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经验；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171450" indent="-171450">
              <a:lnSpc>
                <a:spcPct val="200000"/>
              </a:lnSpc>
              <a:buFont typeface="Wingdings" panose="05000000000000000000" charset="0"/>
              <a:buChar char="Ø"/>
              <a:defRPr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以校招生身份进入职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场；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171450" indent="-171450">
              <a:lnSpc>
                <a:spcPct val="200000"/>
              </a:lnSpc>
              <a:buFont typeface="Wingdings" panose="05000000000000000000" charset="0"/>
              <a:buChar char="Ø"/>
              <a:defRPr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《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结构性思维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》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《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荣耀时刻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》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《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绩效改进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》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认证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讲师；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171450" indent="-171450">
              <a:lnSpc>
                <a:spcPct val="200000"/>
              </a:lnSpc>
              <a:buFont typeface="Wingdings" panose="05000000000000000000" charset="0"/>
              <a:buChar char="Ø"/>
              <a:defRPr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北京泰华管理研究学院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TTT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课程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认证；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171450" indent="-171450">
              <a:lnSpc>
                <a:spcPct val="200000"/>
              </a:lnSpc>
              <a:buFont typeface="Wingdings" panose="05000000000000000000" charset="0"/>
              <a:buChar char="Ø"/>
              <a:defRPr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曾于滴滴出行、涓涓职道公益平台进行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授课；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171450" indent="-171450">
              <a:lnSpc>
                <a:spcPct val="200000"/>
              </a:lnSpc>
              <a:buFont typeface="Wingdings" panose="05000000000000000000" charset="0"/>
              <a:buChar char="Ø"/>
              <a:defRPr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ACI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注册国际心理咨询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师；</a:t>
            </a:r>
            <a:endParaRPr lang="en-US" altLang="zh-CN" sz="12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171450" indent="-171450">
              <a:lnSpc>
                <a:spcPct val="200000"/>
              </a:lnSpc>
              <a:buFont typeface="Wingdings" panose="05000000000000000000" charset="0"/>
              <a:buChar char="Ø"/>
              <a:defRPr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咨询领域：职业生涯规划设计、职场技能与求职技能实战培训。</a:t>
            </a: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287" y="559593"/>
            <a:ext cx="2854349" cy="4281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1047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</TotalTime>
  <Words>88</Words>
  <Application>Microsoft Office PowerPoint</Application>
  <PresentationFormat>全屏显示(16:9)</PresentationFormat>
  <Paragraphs>10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等线</vt:lpstr>
      <vt:lpstr>等线 Light</vt:lpstr>
      <vt:lpstr>宋体</vt:lpstr>
      <vt:lpstr>微软雅黑</vt:lpstr>
      <vt:lpstr>Arial</vt:lpstr>
      <vt:lpstr>Calibri</vt:lpstr>
      <vt:lpstr>Calibri Light</vt:lpstr>
      <vt:lpstr>Wingdings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就业中心-崔玉琦</dc:creator>
  <cp:lastModifiedBy>Windows 用户</cp:lastModifiedBy>
  <cp:revision>127</cp:revision>
  <dcterms:created xsi:type="dcterms:W3CDTF">2020-10-07T01:26:00Z</dcterms:created>
  <dcterms:modified xsi:type="dcterms:W3CDTF">2021-04-02T06:38:10Z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