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644E9-CBEF-43E6-840A-4930F1F207D3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55A70-C4FE-4E9D-B8CF-6A300AB128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22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FD66E8-81A4-4BD5-BA9E-3BB8C9A17B1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0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32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539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0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28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06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93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738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107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5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3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95E6-03AF-4BE8-BE15-3C154CCAF185}" type="datetimeFigureOut">
              <a:rPr lang="zh-CN" altLang="en-US" smtClean="0"/>
              <a:t>2021/4/13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DD88-E4DD-40A3-986C-BB963FA806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29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1" y="76202"/>
            <a:ext cx="11083799" cy="535894"/>
            <a:chOff x="-155592" y="307975"/>
            <a:chExt cx="11918718" cy="576263"/>
          </a:xfrm>
        </p:grpSpPr>
        <p:sp>
          <p:nvSpPr>
            <p:cNvPr id="5" name="文本框 40"/>
            <p:cNvSpPr>
              <a:spLocks noChangeArrowheads="1"/>
            </p:cNvSpPr>
            <p:nvPr/>
          </p:nvSpPr>
          <p:spPr bwMode="auto">
            <a:xfrm>
              <a:off x="618644" y="331337"/>
              <a:ext cx="1274199" cy="529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defTabSz="914377"/>
              <a:r>
                <a:rPr lang="zh-CN" altLang="en-US" sz="2600" b="1" dirty="0" smtClean="0">
                  <a:solidFill>
                    <a:srgbClr val="44546A"/>
                  </a:solidFill>
                  <a:latin typeface="微软雅黑" panose="020B0503020204020204" charset="-122"/>
                  <a:ea typeface="微软雅黑" panose="020B0503020204020204" charset="-122"/>
                  <a:cs typeface="Calibri" panose="020F0502020204030204" pitchFamily="34" charset="0"/>
                  <a:sym typeface="Calibri" panose="020F0502020204030204" pitchFamily="34" charset="0"/>
                </a:rPr>
                <a:t>郝云龙</a:t>
              </a:r>
              <a:endParaRPr lang="zh-CN" altLang="en-US" sz="2600" b="1" dirty="0">
                <a:solidFill>
                  <a:srgbClr val="44546A"/>
                </a:solidFill>
                <a:latin typeface="微软雅黑" panose="020B0503020204020204" charset="-122"/>
                <a:ea typeface="微软雅黑" panose="020B0503020204020204" charset="-122"/>
                <a:sym typeface="宋体" panose="02010600030101010101" pitchFamily="2" charset="-122"/>
              </a:endParaRP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-155592" y="307975"/>
              <a:ext cx="11918718" cy="576263"/>
              <a:chOff x="-155592" y="307975"/>
              <a:chExt cx="11918717" cy="576263"/>
            </a:xfrm>
          </p:grpSpPr>
          <p:sp>
            <p:nvSpPr>
              <p:cNvPr id="7" name="圆角矩形 38"/>
              <p:cNvSpPr>
                <a:spLocks noChangeArrowheads="1"/>
              </p:cNvSpPr>
              <p:nvPr/>
            </p:nvSpPr>
            <p:spPr bwMode="auto">
              <a:xfrm>
                <a:off x="622419" y="307975"/>
                <a:ext cx="5226093" cy="576263"/>
              </a:xfrm>
              <a:prstGeom prst="roundRect">
                <a:avLst>
                  <a:gd name="adj" fmla="val 16667"/>
                </a:avLst>
              </a:prstGeom>
              <a:noFill/>
              <a:ln w="28575">
                <a:solidFill>
                  <a:schemeClr val="tx2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 defTabSz="914377"/>
                <a:endParaRPr lang="zh-CN" altLang="zh-CN" sz="1353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" name="圆角矩形 39"/>
              <p:cNvSpPr>
                <a:spLocks noChangeArrowheads="1"/>
              </p:cNvSpPr>
              <p:nvPr/>
            </p:nvSpPr>
            <p:spPr bwMode="auto">
              <a:xfrm>
                <a:off x="5857475" y="573247"/>
                <a:ext cx="5905650" cy="46454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 defTabSz="914377"/>
                <a:endParaRPr lang="zh-CN" altLang="zh-CN" sz="1353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" name="圆角矩形 39"/>
              <p:cNvSpPr>
                <a:spLocks noChangeArrowheads="1"/>
              </p:cNvSpPr>
              <p:nvPr/>
            </p:nvSpPr>
            <p:spPr bwMode="auto">
              <a:xfrm>
                <a:off x="-155592" y="573247"/>
                <a:ext cx="774236" cy="45720"/>
              </a:xfrm>
              <a:prstGeom prst="roundRect">
                <a:avLst>
                  <a:gd name="adj" fmla="val 16667"/>
                </a:avLst>
              </a:prstGeom>
              <a:solidFill>
                <a:schemeClr val="tx2"/>
              </a:solidFill>
              <a:ln w="25400">
                <a:solidFill>
                  <a:schemeClr val="tx2"/>
                </a:solidFill>
                <a:miter lim="800000"/>
              </a:ln>
            </p:spPr>
            <p:txBody>
              <a:bodyPr anchor="ctr"/>
              <a:lstStyle/>
              <a:p>
                <a:pPr algn="ctr" defTabSz="914377"/>
                <a:endParaRPr lang="zh-CN" altLang="zh-CN" sz="1353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1799" y="0"/>
            <a:ext cx="744220" cy="746125"/>
          </a:xfrm>
          <a:prstGeom prst="rect">
            <a:avLst/>
          </a:prstGeom>
        </p:spPr>
      </p:pic>
      <p:sp>
        <p:nvSpPr>
          <p:cNvPr id="31" name="TextBox 19"/>
          <p:cNvSpPr txBox="1"/>
          <p:nvPr/>
        </p:nvSpPr>
        <p:spPr>
          <a:xfrm>
            <a:off x="6387438" y="2149178"/>
            <a:ext cx="334439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学而思网校冀南校企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负责人；</a:t>
            </a:r>
            <a:endParaRPr lang="en-US" altLang="zh-CN" sz="16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求职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者交流经验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500</a:t>
            </a:r>
            <a:r>
              <a:rPr lang="en-US" altLang="zh-CN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en-US" altLang="zh-CN" sz="16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1v1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面试求职者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400</a:t>
            </a:r>
            <a:r>
              <a:rPr lang="en-US" altLang="zh-CN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en-US" altLang="zh-CN" sz="16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1v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多群面求职者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200</a:t>
            </a:r>
            <a:r>
              <a:rPr lang="en-US" altLang="zh-CN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en-US" altLang="zh-CN" sz="16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en-US" altLang="zh-CN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10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人以上面试技能培训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30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场</a:t>
            </a:r>
            <a:r>
              <a:rPr lang="en-US" altLang="zh-CN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；</a:t>
            </a:r>
            <a:endParaRPr lang="en-US" altLang="zh-CN" sz="16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228594" indent="-228594" defTabSz="914377">
              <a:lnSpc>
                <a:spcPct val="200000"/>
              </a:lnSpc>
              <a:buFont typeface="Wingdings" panose="05000000000000000000" charset="0"/>
              <a:buChar char="Ø"/>
              <a:defRPr/>
            </a:pP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授课</a:t>
            </a:r>
            <a:r>
              <a:rPr lang="en-US" altLang="zh-CN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+</a:t>
            </a:r>
            <a:r>
              <a:rPr lang="zh-CN" altLang="en-US" sz="16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模拟实战双重</a:t>
            </a:r>
            <a:r>
              <a:rPr lang="zh-CN" altLang="en-US" sz="16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教学。</a:t>
            </a:r>
            <a:endParaRPr lang="en-US" altLang="zh-CN" sz="16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756" y="1041439"/>
            <a:ext cx="3508310" cy="5262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52</Words>
  <Application>Microsoft Office PowerPoint</Application>
  <PresentationFormat>宽屏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等线</vt:lpstr>
      <vt:lpstr>等线 Light</vt:lpstr>
      <vt:lpstr>宋体</vt:lpstr>
      <vt:lpstr>微软雅黑</vt:lpstr>
      <vt:lpstr>Arial</vt:lpstr>
      <vt:lpstr>Calibri</vt:lpstr>
      <vt:lpstr>Calibri Light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 ai</dc:creator>
  <cp:lastModifiedBy>Windows 用户</cp:lastModifiedBy>
  <cp:revision>2</cp:revision>
  <dcterms:created xsi:type="dcterms:W3CDTF">2021-03-26T09:11:06Z</dcterms:created>
  <dcterms:modified xsi:type="dcterms:W3CDTF">2021-04-13T08:17:27Z</dcterms:modified>
</cp:coreProperties>
</file>